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4C8F-CAD9-464A-BD6A-86C31A36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909" y="808055"/>
            <a:ext cx="3979205" cy="1453363"/>
          </a:xfrm>
        </p:spPr>
        <p:txBody>
          <a:bodyPr>
            <a:normAutofit/>
          </a:bodyPr>
          <a:lstStyle/>
          <a:p>
            <a:r>
              <a:rPr lang="en-US" dirty="0"/>
              <a:t>Guess the scientist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A84C5-046E-9844-A25E-0FBA18260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78" y="2261420"/>
            <a:ext cx="4002936" cy="36379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I was born in 1856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My inventions came as a result of visions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 claim to have nearly created an earthquake in Manhattan using electricity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My ultimate aim was to light up the earth’s atmosphere, eliminating darkness forever.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 obtained 300 patents in my lifetime, and pioneered work in x-rays, radio, electric light and wireless communication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 engaged in the ‘War of the Currents’ with my former employer Thomas Edison.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 fell in love with </a:t>
            </a:r>
            <a:r>
              <a:rPr lang="en-US" sz="1500"/>
              <a:t>a pigeon</a:t>
            </a:r>
            <a:endParaRPr lang="en-US" sz="15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309B50B-6F40-3E4E-9D27-60DC43257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752" y="1633499"/>
            <a:ext cx="6095593" cy="3428771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0548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Celestial</vt:lpstr>
      <vt:lpstr>Guess the scientist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scientist</dc:title>
  <dc:creator>Eoin Farrell (Ardgillan CC)</dc:creator>
  <cp:lastModifiedBy>Eoin Farrell (Ardgillan CC)</cp:lastModifiedBy>
  <cp:revision>3</cp:revision>
  <dcterms:created xsi:type="dcterms:W3CDTF">2019-11-14T09:16:08Z</dcterms:created>
  <dcterms:modified xsi:type="dcterms:W3CDTF">2019-11-14T10:28:51Z</dcterms:modified>
</cp:coreProperties>
</file>